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6" r:id="rId11"/>
    <p:sldId id="269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29555"/>
            <a:ext cx="8825658" cy="888641"/>
          </a:xfrm>
        </p:spPr>
        <p:txBody>
          <a:bodyPr/>
          <a:lstStyle/>
          <a:p>
            <a:pPr algn="ctr"/>
            <a:r>
              <a:rPr lang="en-US" dirty="0" err="1" smtClean="0"/>
              <a:t>eDocLite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451538"/>
            <a:ext cx="8825658" cy="2187262"/>
          </a:xfrm>
        </p:spPr>
        <p:txBody>
          <a:bodyPr>
            <a:normAutofit/>
          </a:bodyPr>
          <a:lstStyle/>
          <a:p>
            <a:pPr algn="r"/>
            <a:r>
              <a:rPr lang="en-US" cap="none" dirty="0" smtClean="0">
                <a:latin typeface="Segoe UI" panose="020B0502040204020203" pitchFamily="34" charset="0"/>
                <a:cs typeface="Segoe UI" panose="020B0502040204020203" pitchFamily="34" charset="0"/>
              </a:rPr>
              <a:t>Harish </a:t>
            </a:r>
            <a:r>
              <a:rPr lang="en-US" cap="none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Annavajjala</a:t>
            </a:r>
            <a:endParaRPr lang="en-US" cap="none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r>
              <a:rPr lang="en-US" cap="none" dirty="0" smtClean="0">
                <a:latin typeface="Segoe UI" panose="020B0502040204020203" pitchFamily="34" charset="0"/>
                <a:cs typeface="Segoe UI" panose="020B0502040204020203" pitchFamily="34" charset="0"/>
              </a:rPr>
              <a:t>Jay Nagle</a:t>
            </a:r>
          </a:p>
          <a:p>
            <a:pPr algn="r"/>
            <a:r>
              <a:rPr lang="en-US" cap="none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Rohit</a:t>
            </a:r>
            <a:r>
              <a:rPr lang="en-US" cap="none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cap="none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Patil</a:t>
            </a:r>
            <a:endParaRPr lang="en-US" cap="none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r>
              <a:rPr lang="en-US" cap="none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Vraj</a:t>
            </a:r>
            <a:r>
              <a:rPr lang="en-US" cap="none" dirty="0" smtClean="0">
                <a:latin typeface="Segoe UI" panose="020B0502040204020203" pitchFamily="34" charset="0"/>
                <a:cs typeface="Segoe UI" panose="020B0502040204020203" pitchFamily="34" charset="0"/>
              </a:rPr>
              <a:t> Parikh</a:t>
            </a:r>
          </a:p>
          <a:p>
            <a:pPr algn="r"/>
            <a:r>
              <a:rPr lang="en-US" cap="none" dirty="0" smtClean="0">
                <a:latin typeface="Segoe UI" panose="020B0502040204020203" pitchFamily="34" charset="0"/>
                <a:cs typeface="Segoe UI" panose="020B0502040204020203" pitchFamily="34" charset="0"/>
              </a:rPr>
              <a:t>Yash Ketkar</a:t>
            </a:r>
            <a:endParaRPr lang="en-US" cap="none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3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Redux</a:t>
            </a:r>
          </a:p>
          <a:p>
            <a:r>
              <a:rPr lang="en-US" dirty="0" smtClean="0"/>
              <a:t>We will be using the approach, as the one used for Game Maker</a:t>
            </a:r>
          </a:p>
          <a:p>
            <a:pPr lvl="1"/>
            <a:r>
              <a:rPr lang="en-US" dirty="0" smtClean="0"/>
              <a:t>Created Brick Breaker</a:t>
            </a:r>
          </a:p>
          <a:p>
            <a:pPr lvl="1"/>
            <a:r>
              <a:rPr lang="en-US" dirty="0" smtClean="0"/>
              <a:t>Created Game Maker</a:t>
            </a:r>
          </a:p>
          <a:p>
            <a:r>
              <a:rPr lang="en-US" dirty="0" smtClean="0"/>
              <a:t>Similarly we aim to do the following</a:t>
            </a:r>
          </a:p>
          <a:p>
            <a:pPr lvl="1"/>
            <a:r>
              <a:rPr lang="en-US" dirty="0" smtClean="0"/>
              <a:t>Create Forms/To-Do List using React and Redux</a:t>
            </a:r>
          </a:p>
          <a:p>
            <a:pPr lvl="1"/>
            <a:r>
              <a:rPr lang="en-US" dirty="0" smtClean="0"/>
              <a:t>Create a Form Builder</a:t>
            </a:r>
          </a:p>
        </p:txBody>
      </p:sp>
    </p:spTree>
    <p:extLst>
      <p:ext uri="{BB962C8B-B14F-4D97-AF65-F5344CB8AC3E}">
        <p14:creationId xmlns:p14="http://schemas.microsoft.com/office/powerpoint/2010/main" val="5045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01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Helped each other with issues faced during setting up of build environment</a:t>
            </a:r>
          </a:p>
          <a:p>
            <a:r>
              <a:rPr lang="en-US" dirty="0"/>
              <a:t>Divided tasks for front end and back end on basis of modules.</a:t>
            </a:r>
          </a:p>
          <a:p>
            <a:r>
              <a:rPr lang="en-US" dirty="0"/>
              <a:t>We pushed code to different branches in </a:t>
            </a:r>
            <a:r>
              <a:rPr lang="en-US" dirty="0" err="1"/>
              <a:t>git</a:t>
            </a:r>
            <a:r>
              <a:rPr lang="en-US" dirty="0"/>
              <a:t> which were reviewed by other team members.</a:t>
            </a:r>
          </a:p>
        </p:txBody>
      </p:sp>
    </p:spTree>
    <p:extLst>
      <p:ext uri="{BB962C8B-B14F-4D97-AF65-F5344CB8AC3E}">
        <p14:creationId xmlns:p14="http://schemas.microsoft.com/office/powerpoint/2010/main" val="290207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err="1"/>
              <a:t>NodeJS</a:t>
            </a:r>
            <a:endParaRPr lang="en-US" dirty="0"/>
          </a:p>
          <a:p>
            <a:r>
              <a:rPr lang="en-US" dirty="0" err="1"/>
              <a:t>ReactJS</a:t>
            </a:r>
            <a:endParaRPr lang="en-US" dirty="0"/>
          </a:p>
          <a:p>
            <a:r>
              <a:rPr lang="en-US" dirty="0" err="1"/>
              <a:t>Webpack</a:t>
            </a:r>
            <a:endParaRPr lang="en-US" dirty="0"/>
          </a:p>
          <a:p>
            <a:r>
              <a:rPr lang="en-US" dirty="0"/>
              <a:t>Babel</a:t>
            </a:r>
          </a:p>
          <a:p>
            <a:r>
              <a:rPr lang="en-US" dirty="0" err="1" smtClean="0"/>
              <a:t>Git</a:t>
            </a:r>
            <a:endParaRPr lang="en-US" dirty="0" smtClean="0"/>
          </a:p>
          <a:p>
            <a:r>
              <a:rPr lang="en-US" dirty="0" smtClean="0"/>
              <a:t>Flux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Redux</a:t>
            </a:r>
          </a:p>
          <a:p>
            <a:r>
              <a:rPr lang="en-US" dirty="0" smtClean="0"/>
              <a:t>Travis-CI</a:t>
            </a:r>
            <a:endParaRPr lang="en-US" dirty="0"/>
          </a:p>
          <a:p>
            <a:r>
              <a:rPr lang="en-US" dirty="0" smtClean="0"/>
              <a:t>Karma</a:t>
            </a:r>
            <a:endParaRPr lang="en-US" dirty="0"/>
          </a:p>
          <a:p>
            <a:r>
              <a:rPr lang="en-US" dirty="0"/>
              <a:t>Mocha</a:t>
            </a:r>
          </a:p>
          <a:p>
            <a:r>
              <a:rPr lang="en-US" dirty="0"/>
              <a:t>Slack</a:t>
            </a:r>
          </a:p>
          <a:p>
            <a:r>
              <a:rPr lang="en-US" dirty="0" err="1" smtClean="0"/>
              <a:t>CodeClimate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39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500" y="3626716"/>
            <a:ext cx="8761413" cy="706964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Thank </a:t>
            </a:r>
            <a:r>
              <a:rPr lang="en-US" sz="4800" dirty="0" smtClean="0">
                <a:solidFill>
                  <a:schemeClr val="tx1"/>
                </a:solidFill>
              </a:rPr>
              <a:t>You!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0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divided the Semester into 5 Sprints</a:t>
            </a:r>
          </a:p>
          <a:p>
            <a:r>
              <a:rPr lang="en-US" dirty="0" smtClean="0"/>
              <a:t>Completion of Sprint 1</a:t>
            </a:r>
          </a:p>
          <a:p>
            <a:pPr lvl="1"/>
            <a:r>
              <a:rPr lang="en-US" dirty="0" smtClean="0"/>
              <a:t>Setting up of Build Environment</a:t>
            </a:r>
          </a:p>
          <a:p>
            <a:r>
              <a:rPr lang="en-US" dirty="0" smtClean="0"/>
              <a:t>Start of Sprint 2</a:t>
            </a:r>
          </a:p>
          <a:p>
            <a:pPr lvl="1"/>
            <a:r>
              <a:rPr lang="en-US" dirty="0" smtClean="0"/>
              <a:t>Create a forms using React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39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1: Tasks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Working on an Issue.</a:t>
            </a:r>
          </a:p>
          <a:p>
            <a:pPr lvl="1"/>
            <a:r>
              <a:rPr lang="en-US" dirty="0" smtClean="0"/>
              <a:t>Create a feature branch</a:t>
            </a:r>
          </a:p>
          <a:p>
            <a:pPr lvl="1"/>
            <a:r>
              <a:rPr lang="en-US" dirty="0" smtClean="0"/>
              <a:t>Publish feature branch to central repository</a:t>
            </a:r>
          </a:p>
          <a:p>
            <a:r>
              <a:rPr lang="en-US" dirty="0" smtClean="0"/>
              <a:t>Write Tests</a:t>
            </a:r>
          </a:p>
          <a:p>
            <a:pPr lvl="1"/>
            <a:r>
              <a:rPr lang="en-US" dirty="0" smtClean="0"/>
              <a:t>Add a Test Runner (Karma)</a:t>
            </a:r>
          </a:p>
          <a:p>
            <a:pPr lvl="1"/>
            <a:r>
              <a:rPr lang="en-US" dirty="0" smtClean="0"/>
              <a:t>Add a Testing Framework (Mocha)</a:t>
            </a:r>
          </a:p>
          <a:p>
            <a:pPr lvl="1"/>
            <a:r>
              <a:rPr lang="en-US" dirty="0" smtClean="0"/>
              <a:t>Add a simple test which generates test output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PhantomJS</a:t>
            </a:r>
            <a:r>
              <a:rPr lang="en-US" dirty="0" smtClean="0"/>
              <a:t> as browser for running tests.</a:t>
            </a:r>
          </a:p>
        </p:txBody>
      </p:sp>
    </p:spTree>
    <p:extLst>
      <p:ext uri="{BB962C8B-B14F-4D97-AF65-F5344CB8AC3E}">
        <p14:creationId xmlns:p14="http://schemas.microsoft.com/office/powerpoint/2010/main" val="362284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1: Tasks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 Code</a:t>
            </a:r>
          </a:p>
          <a:p>
            <a:pPr lvl="1"/>
            <a:r>
              <a:rPr lang="en-US" dirty="0" smtClean="0"/>
              <a:t>Setup </a:t>
            </a:r>
            <a:r>
              <a:rPr lang="en-US" dirty="0" err="1" smtClean="0"/>
              <a:t>Webpack</a:t>
            </a:r>
            <a:endParaRPr lang="en-US" dirty="0" smtClean="0"/>
          </a:p>
          <a:p>
            <a:pPr lvl="1"/>
            <a:r>
              <a:rPr lang="en-US" dirty="0" smtClean="0"/>
              <a:t>Setup </a:t>
            </a:r>
            <a:r>
              <a:rPr lang="en-US" dirty="0" err="1" smtClean="0"/>
              <a:t>webpack</a:t>
            </a:r>
            <a:r>
              <a:rPr lang="en-US" dirty="0" smtClean="0"/>
              <a:t> to use Babel for </a:t>
            </a:r>
            <a:r>
              <a:rPr lang="en-US" dirty="0" err="1" smtClean="0"/>
              <a:t>transpiling</a:t>
            </a:r>
            <a:r>
              <a:rPr lang="en-US" dirty="0" smtClean="0"/>
              <a:t> React,ES2015 and ES2016</a:t>
            </a:r>
          </a:p>
          <a:p>
            <a:pPr lvl="1"/>
            <a:r>
              <a:rPr lang="en-US" dirty="0" smtClean="0"/>
              <a:t>Read about ES2015/ES2016</a:t>
            </a:r>
          </a:p>
          <a:p>
            <a:pPr lvl="1"/>
            <a:r>
              <a:rPr lang="en-US" dirty="0" smtClean="0"/>
              <a:t>Setup </a:t>
            </a:r>
            <a:r>
              <a:rPr lang="en-US" dirty="0" err="1" smtClean="0"/>
              <a:t>webpack</a:t>
            </a:r>
            <a:r>
              <a:rPr lang="en-US" dirty="0" smtClean="0"/>
              <a:t> to do LESS preprocessing</a:t>
            </a:r>
          </a:p>
          <a:p>
            <a:pPr lvl="1"/>
            <a:r>
              <a:rPr lang="en-US" dirty="0" smtClean="0"/>
              <a:t>Add Bootstrap and React-Bootstrap to the project</a:t>
            </a:r>
          </a:p>
          <a:p>
            <a:pPr lvl="1"/>
            <a:r>
              <a:rPr lang="en-US" dirty="0" smtClean="0"/>
              <a:t>Add dev server to serve assets</a:t>
            </a:r>
          </a:p>
        </p:txBody>
      </p:sp>
    </p:spTree>
    <p:extLst>
      <p:ext uri="{BB962C8B-B14F-4D97-AF65-F5344CB8AC3E}">
        <p14:creationId xmlns:p14="http://schemas.microsoft.com/office/powerpoint/2010/main" val="275134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1: Tasks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 </a:t>
            </a:r>
            <a:r>
              <a:rPr lang="en-US" dirty="0"/>
              <a:t>Tests</a:t>
            </a:r>
          </a:p>
          <a:p>
            <a:pPr lvl="1"/>
            <a:r>
              <a:rPr lang="en-US" dirty="0" smtClean="0"/>
              <a:t>Tests </a:t>
            </a:r>
            <a:r>
              <a:rPr lang="en-US" dirty="0"/>
              <a:t>are executed using “</a:t>
            </a:r>
            <a:r>
              <a:rPr lang="en-US" dirty="0" err="1"/>
              <a:t>npm</a:t>
            </a:r>
            <a:r>
              <a:rPr lang="en-US" dirty="0"/>
              <a:t> test”</a:t>
            </a:r>
          </a:p>
          <a:p>
            <a:pPr lvl="1"/>
            <a:r>
              <a:rPr lang="en-US" dirty="0"/>
              <a:t>Setup Travis CI to run tests on check in to master</a:t>
            </a:r>
          </a:p>
          <a:p>
            <a:pPr lvl="1"/>
            <a:r>
              <a:rPr lang="en-US" dirty="0"/>
              <a:t>Setup Travis CI to run tests on push to feature branch</a:t>
            </a:r>
          </a:p>
          <a:p>
            <a:pPr lvl="1"/>
            <a:r>
              <a:rPr lang="en-US" dirty="0"/>
              <a:t>Setup code coverage reports </a:t>
            </a:r>
            <a:r>
              <a:rPr lang="en-US" dirty="0" smtClean="0"/>
              <a:t> using </a:t>
            </a:r>
            <a:r>
              <a:rPr lang="en-US" dirty="0" err="1"/>
              <a:t>Isparta</a:t>
            </a:r>
            <a:endParaRPr lang="en-US" dirty="0"/>
          </a:p>
          <a:p>
            <a:pPr lvl="1"/>
            <a:r>
              <a:rPr lang="en-US" dirty="0"/>
              <a:t>Setup Travis CI to build coverage report in format for Code Climate</a:t>
            </a:r>
          </a:p>
          <a:p>
            <a:pPr lvl="1"/>
            <a:r>
              <a:rPr lang="en-US" dirty="0"/>
              <a:t>Add badge for Code Climate test coverage to Github README</a:t>
            </a:r>
          </a:p>
          <a:p>
            <a:pPr lvl="1"/>
            <a:r>
              <a:rPr lang="en-US" dirty="0"/>
              <a:t>Setup Travis CI to report failed builds to Slack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868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1: Tasks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Check Quality</a:t>
            </a:r>
          </a:p>
          <a:p>
            <a:pPr lvl="1"/>
            <a:r>
              <a:rPr lang="en-US" dirty="0" smtClean="0"/>
              <a:t>Run “</a:t>
            </a:r>
            <a:r>
              <a:rPr lang="en-US" dirty="0" err="1" smtClean="0"/>
              <a:t>npm</a:t>
            </a:r>
            <a:r>
              <a:rPr lang="en-US" dirty="0" smtClean="0"/>
              <a:t> run lint” to lint the project with </a:t>
            </a:r>
            <a:r>
              <a:rPr lang="en-US" dirty="0" err="1" smtClean="0"/>
              <a:t>ESLint</a:t>
            </a:r>
            <a:endParaRPr lang="en-US" dirty="0" smtClean="0"/>
          </a:p>
          <a:p>
            <a:pPr lvl="1"/>
            <a:r>
              <a:rPr lang="en-US" dirty="0" smtClean="0"/>
              <a:t>Setup code Climate to check </a:t>
            </a:r>
            <a:r>
              <a:rPr lang="en-US" dirty="0" err="1" smtClean="0"/>
              <a:t>linting</a:t>
            </a:r>
            <a:r>
              <a:rPr lang="en-US" dirty="0" smtClean="0"/>
              <a:t> rules on check in to master</a:t>
            </a:r>
          </a:p>
          <a:p>
            <a:pPr lvl="1"/>
            <a:r>
              <a:rPr lang="en-US" dirty="0" smtClean="0"/>
              <a:t>Setup Code Climate to check </a:t>
            </a:r>
            <a:r>
              <a:rPr lang="en-US" dirty="0" err="1" smtClean="0"/>
              <a:t>linting</a:t>
            </a:r>
            <a:r>
              <a:rPr lang="en-US" dirty="0" smtClean="0"/>
              <a:t> rules on push to feature branch</a:t>
            </a:r>
          </a:p>
          <a:p>
            <a:pPr lvl="1"/>
            <a:r>
              <a:rPr lang="en-US" dirty="0" smtClean="0"/>
              <a:t>Add badge to Code GPA for Github README</a:t>
            </a:r>
            <a:endParaRPr lang="en-US" dirty="0"/>
          </a:p>
          <a:p>
            <a:r>
              <a:rPr lang="en-US" dirty="0" smtClean="0"/>
              <a:t>Document Code</a:t>
            </a:r>
          </a:p>
          <a:p>
            <a:pPr lvl="1"/>
            <a:r>
              <a:rPr lang="en-US" dirty="0" smtClean="0"/>
              <a:t>Code is documented with </a:t>
            </a:r>
            <a:r>
              <a:rPr lang="en-US" dirty="0" err="1" smtClean="0"/>
              <a:t>JSDoc</a:t>
            </a:r>
            <a:r>
              <a:rPr lang="en-US" dirty="0" smtClean="0"/>
              <a:t> standards</a:t>
            </a:r>
          </a:p>
          <a:p>
            <a:pPr lvl="1"/>
            <a:r>
              <a:rPr lang="en-US" dirty="0" smtClean="0"/>
              <a:t>Run “</a:t>
            </a:r>
            <a:r>
              <a:rPr lang="en-US" dirty="0" err="1" smtClean="0"/>
              <a:t>npm</a:t>
            </a:r>
            <a:r>
              <a:rPr lang="en-US" dirty="0" smtClean="0"/>
              <a:t> run docs” to prepare documentation and output the overall coverage of documentation using </a:t>
            </a:r>
            <a:r>
              <a:rPr lang="en-US" dirty="0" err="1" smtClean="0"/>
              <a:t>ESDoc</a:t>
            </a:r>
            <a:endParaRPr lang="en-US" dirty="0" smtClean="0"/>
          </a:p>
          <a:p>
            <a:pPr lvl="1"/>
            <a:r>
              <a:rPr lang="en-US" dirty="0" smtClean="0"/>
              <a:t>Add badge for documentation coverage to Github README</a:t>
            </a:r>
          </a:p>
        </p:txBody>
      </p:sp>
    </p:spTree>
    <p:extLst>
      <p:ext uri="{BB962C8B-B14F-4D97-AF65-F5344CB8AC3E}">
        <p14:creationId xmlns:p14="http://schemas.microsoft.com/office/powerpoint/2010/main" val="123035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 1: Tasks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Finish Story</a:t>
            </a:r>
          </a:p>
          <a:p>
            <a:pPr lvl="1"/>
            <a:r>
              <a:rPr lang="en-US" dirty="0" smtClean="0"/>
              <a:t>Submit pull request</a:t>
            </a:r>
          </a:p>
          <a:p>
            <a:pPr lvl="1"/>
            <a:r>
              <a:rPr lang="en-US" dirty="0" smtClean="0"/>
              <a:t>Travis CI reports build status on pull request</a:t>
            </a:r>
          </a:p>
          <a:p>
            <a:pPr lvl="1"/>
            <a:r>
              <a:rPr lang="en-US" dirty="0" smtClean="0"/>
              <a:t>Setup Github to report pull requests and comments to Slack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24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Tools - Redux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Redux is a predictable state container for JavaScript apps.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592" y="3032357"/>
            <a:ext cx="6606862" cy="329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2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587" y="973667"/>
            <a:ext cx="10089393" cy="967181"/>
          </a:xfrm>
        </p:spPr>
        <p:txBody>
          <a:bodyPr/>
          <a:lstStyle/>
          <a:p>
            <a:r>
              <a:rPr lang="en-US" dirty="0" smtClean="0"/>
              <a:t>Project Statistics Comparison (Vs Last Week)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84959"/>
            <a:ext cx="12662940" cy="14875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30" y="2599544"/>
            <a:ext cx="14837378" cy="1367984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>
            <a:off x="5696283" y="3967528"/>
            <a:ext cx="759853" cy="10174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8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267</TotalTime>
  <Words>443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Segoe UI</vt:lpstr>
      <vt:lpstr>Wingdings 3</vt:lpstr>
      <vt:lpstr>Ion Boardroom</vt:lpstr>
      <vt:lpstr>eDocLite</vt:lpstr>
      <vt:lpstr>Build Plan</vt:lpstr>
      <vt:lpstr>Milestone 1: Tasks Completed</vt:lpstr>
      <vt:lpstr>Milestone 1: Tasks Completed</vt:lpstr>
      <vt:lpstr>Milestone 1: Tasks Completed</vt:lpstr>
      <vt:lpstr>Milestone 1: Tasks Completed</vt:lpstr>
      <vt:lpstr>Milestone 1: Tasks Completed</vt:lpstr>
      <vt:lpstr>New Tools - Redux</vt:lpstr>
      <vt:lpstr>Project Statistics Comparison (Vs Last Week)</vt:lpstr>
      <vt:lpstr>Milestone 2</vt:lpstr>
      <vt:lpstr>PowerPoint Presentation</vt:lpstr>
      <vt:lpstr>Team Work</vt:lpstr>
      <vt:lpstr>Tools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eDocLite</dc:title>
  <dc:creator>Yash Ketkar</dc:creator>
  <cp:lastModifiedBy>Yash Ketkar</cp:lastModifiedBy>
  <cp:revision>19</cp:revision>
  <dcterms:created xsi:type="dcterms:W3CDTF">2016-02-21T23:09:35Z</dcterms:created>
  <dcterms:modified xsi:type="dcterms:W3CDTF">2016-02-22T22:19:10Z</dcterms:modified>
</cp:coreProperties>
</file>